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300" r:id="rId20"/>
    <p:sldId id="301" r:id="rId21"/>
    <p:sldId id="302" r:id="rId22"/>
    <p:sldId id="303" r:id="rId23"/>
    <p:sldId id="304" r:id="rId24"/>
    <p:sldId id="287" r:id="rId25"/>
    <p:sldId id="288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demonstrate the minimal changes to move toward TF Lite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</a:t>
            </a:r>
            <a:r>
              <a:rPr lang="en-US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$25 for early release and $50 normally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827</Words>
  <Application>Microsoft Office PowerPoint</Application>
  <PresentationFormat>Widescreen</PresentationFormat>
  <Paragraphs>123</Paragraphs>
  <Slides>27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53</cp:revision>
  <dcterms:created xsi:type="dcterms:W3CDTF">2018-12-07T20:29:05Z</dcterms:created>
  <dcterms:modified xsi:type="dcterms:W3CDTF">2020-10-27T21:03:07Z</dcterms:modified>
</cp:coreProperties>
</file>